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B378-4170-4A6C-9D58-BB8141C3338A}" type="datetimeFigureOut">
              <a:rPr lang="en-US" smtClean="0"/>
              <a:pPr/>
              <a:t>3/25/2012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483D-DD36-4DE4-BB53-1D5B89CBF0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B378-4170-4A6C-9D58-BB8141C3338A}" type="datetimeFigureOut">
              <a:rPr lang="en-US" smtClean="0"/>
              <a:pPr/>
              <a:t>3/25/2012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483D-DD36-4DE4-BB53-1D5B89CBF0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B378-4170-4A6C-9D58-BB8141C3338A}" type="datetimeFigureOut">
              <a:rPr lang="en-US" smtClean="0"/>
              <a:pPr/>
              <a:t>3/25/2012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483D-DD36-4DE4-BB53-1D5B89CBF0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B378-4170-4A6C-9D58-BB8141C3338A}" type="datetimeFigureOut">
              <a:rPr lang="en-US" smtClean="0"/>
              <a:pPr/>
              <a:t>3/25/2012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483D-DD36-4DE4-BB53-1D5B89CBF0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B378-4170-4A6C-9D58-BB8141C3338A}" type="datetimeFigureOut">
              <a:rPr lang="en-US" smtClean="0"/>
              <a:pPr/>
              <a:t>3/25/2012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483D-DD36-4DE4-BB53-1D5B89CBF0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B378-4170-4A6C-9D58-BB8141C3338A}" type="datetimeFigureOut">
              <a:rPr lang="en-US" smtClean="0"/>
              <a:pPr/>
              <a:t>3/25/2012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483D-DD36-4DE4-BB53-1D5B89CBF0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B378-4170-4A6C-9D58-BB8141C3338A}" type="datetimeFigureOut">
              <a:rPr lang="en-US" smtClean="0"/>
              <a:pPr/>
              <a:t>3/25/2012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483D-DD36-4DE4-BB53-1D5B89CBF0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B378-4170-4A6C-9D58-BB8141C3338A}" type="datetimeFigureOut">
              <a:rPr lang="en-US" smtClean="0"/>
              <a:pPr/>
              <a:t>3/25/2012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483D-DD36-4DE4-BB53-1D5B89CBF0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B378-4170-4A6C-9D58-BB8141C3338A}" type="datetimeFigureOut">
              <a:rPr lang="en-US" smtClean="0"/>
              <a:pPr/>
              <a:t>3/25/2012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483D-DD36-4DE4-BB53-1D5B89CBF0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B378-4170-4A6C-9D58-BB8141C3338A}" type="datetimeFigureOut">
              <a:rPr lang="en-US" smtClean="0"/>
              <a:pPr/>
              <a:t>3/25/2012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483D-DD36-4DE4-BB53-1D5B89CBF0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B378-4170-4A6C-9D58-BB8141C3338A}" type="datetimeFigureOut">
              <a:rPr lang="en-US" smtClean="0"/>
              <a:pPr/>
              <a:t>3/25/2012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F483D-DD36-4DE4-BB53-1D5B89CBF0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4B378-4170-4A6C-9D58-BB8141C3338A}" type="datetimeFigureOut">
              <a:rPr lang="en-US" smtClean="0"/>
              <a:pPr/>
              <a:t>3/25/2012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F483D-DD36-4DE4-BB53-1D5B89CBF0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Live, </a:t>
            </a:r>
            <a:r>
              <a:rPr lang="en-US" dirty="0" smtClean="0">
                <a:solidFill>
                  <a:srgbClr val="7030A0"/>
                </a:solidFill>
              </a:rPr>
              <a:t>Love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Laugh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W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ith </a:t>
            </a:r>
            <a:r>
              <a:rPr lang="en-US" b="1" dirty="0" smtClean="0"/>
              <a:t>Me!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Nilsa </a:t>
            </a:r>
            <a:r>
              <a:rPr lang="en-US" b="1" dirty="0" smtClean="0"/>
              <a:t>Polanco</a:t>
            </a:r>
          </a:p>
          <a:p>
            <a:r>
              <a:rPr lang="en-US" b="1" dirty="0" smtClean="0"/>
              <a:t>CMP230LA01</a:t>
            </a:r>
          </a:p>
          <a:p>
            <a:r>
              <a:rPr lang="en-US" b="1" dirty="0" smtClean="0"/>
              <a:t>Introduction Presentation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encrypted-tbn0.google.com/images?q=tbn:ANd9GcQtSL5aSkZ8Ar2tfYgbJYJ1GR6iRq-rWmoImJbO2GUPPr6zYRSI8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457200"/>
            <a:ext cx="3429000" cy="312258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286000" y="3886199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When you have a heart full of gratitude, it leaves no room for complaining. There is always something to thank god for, no matter what kind of adversity you have in your life.</a:t>
            </a:r>
          </a:p>
          <a:p>
            <a:r>
              <a:rPr lang="en-US" b="1" dirty="0" smtClean="0"/>
              <a:t> - Joel Osteen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2192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Monotype Corsiva" pitchFamily="66" charset="0"/>
              </a:rPr>
              <a:t>Catholic</a:t>
            </a:r>
            <a:endParaRPr lang="en-US" sz="2800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21336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Monotype Corsiva" pitchFamily="66" charset="0"/>
              </a:rPr>
              <a:t>Kindness</a:t>
            </a:r>
            <a:endParaRPr lang="en-US" sz="2800" dirty="0"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1242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Monotype Corsiva" pitchFamily="66" charset="0"/>
              </a:rPr>
              <a:t>Positive Thinking</a:t>
            </a:r>
            <a:endParaRPr lang="en-US" sz="2800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81800" y="12192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Monotype Corsiva" pitchFamily="66" charset="0"/>
              </a:rPr>
              <a:t>Love</a:t>
            </a:r>
            <a:endParaRPr lang="en-US" sz="2800" dirty="0"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0" y="22098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Monotype Corsiva" pitchFamily="66" charset="0"/>
              </a:rPr>
              <a:t>Prayer</a:t>
            </a:r>
            <a:endParaRPr lang="en-US" sz="2800" dirty="0"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0" y="30480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Monotype Corsiva" pitchFamily="66" charset="0"/>
              </a:rPr>
              <a:t>Humility</a:t>
            </a:r>
            <a:endParaRPr lang="en-US" sz="2800" dirty="0"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5867400"/>
            <a:ext cx="815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Monotype Corsiva" pitchFamily="66" charset="0"/>
              </a:rPr>
              <a:t>1. Spirituality: My Relationship with God and Personal Balance</a:t>
            </a:r>
            <a:endParaRPr lang="en-US" sz="2400" b="1" dirty="0"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38100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Monotype Corsiva" pitchFamily="66" charset="0"/>
              </a:rPr>
              <a:t>Wellness</a:t>
            </a:r>
            <a:endParaRPr lang="en-US" sz="2800" dirty="0">
              <a:latin typeface="Monotype Corsiva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05600" y="38100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Monotype Corsiva" pitchFamily="66" charset="0"/>
              </a:rPr>
              <a:t>Integrity</a:t>
            </a:r>
            <a:endParaRPr lang="en-US" sz="28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photos.xx.fbcdn.net/hphotos-ash4/417156_2731849331594_1118088781_32182084_897499572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87024">
            <a:off x="238348" y="347925"/>
            <a:ext cx="2946400" cy="2209800"/>
          </a:xfrm>
          <a:prstGeom prst="rect">
            <a:avLst/>
          </a:prstGeom>
          <a:noFill/>
        </p:spPr>
      </p:pic>
      <p:pic>
        <p:nvPicPr>
          <p:cNvPr id="15366" name="Picture 6" descr="http://sphotos.xx.fbcdn.net/hphotos-snc6/206160_206307336055664_100000291985005_797890_7876971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"/>
            <a:ext cx="2133600" cy="2844799"/>
          </a:xfrm>
          <a:prstGeom prst="rect">
            <a:avLst/>
          </a:prstGeom>
          <a:noFill/>
        </p:spPr>
      </p:pic>
      <p:pic>
        <p:nvPicPr>
          <p:cNvPr id="15368" name="Picture 8" descr="http://a4.sphotos.ak.fbcdn.net/hphotos-ak-ash4/223712_201549639901136_100001383038636_575733_5240508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31609">
            <a:off x="135518" y="3757539"/>
            <a:ext cx="2742468" cy="2182547"/>
          </a:xfrm>
          <a:prstGeom prst="rect">
            <a:avLst/>
          </a:prstGeom>
          <a:noFill/>
        </p:spPr>
      </p:pic>
      <p:pic>
        <p:nvPicPr>
          <p:cNvPr id="15370" name="Picture 10" descr="http://sphotos.xx.fbcdn.net/hphotos-ash4/296631_1985890643093_1118088781_31802503_887565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14256">
            <a:off x="6019800" y="3352800"/>
            <a:ext cx="2589482" cy="3124200"/>
          </a:xfrm>
          <a:prstGeom prst="rect">
            <a:avLst/>
          </a:prstGeom>
          <a:noFill/>
        </p:spPr>
      </p:pic>
      <p:pic>
        <p:nvPicPr>
          <p:cNvPr id="9" name="Picture 8" descr="http://sphotos.xx.fbcdn.net/hphotos-ash4/401308_2430294952923_1118088781_32069234_412664688_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0" y="1143000"/>
            <a:ext cx="4419600" cy="294639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124200" y="44196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Monotype Corsiva" pitchFamily="66" charset="0"/>
              </a:rPr>
              <a:t>2. Love: My Family and My Friends</a:t>
            </a:r>
            <a:endParaRPr lang="en-US" sz="2400" b="1" dirty="0"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5240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Monotype Corsiva" pitchFamily="66" charset="0"/>
              </a:rPr>
              <a:t>Marriage</a:t>
            </a:r>
            <a:endParaRPr lang="en-US" sz="2000" dirty="0"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76600" y="609601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Monotype Corsiva" pitchFamily="66" charset="0"/>
              </a:rPr>
              <a:t>My Husband and Children</a:t>
            </a:r>
            <a:endParaRPr lang="en-US" sz="2000" dirty="0">
              <a:latin typeface="Monotype Corsiva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8000" y="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Monotype Corsiva" pitchFamily="66" charset="0"/>
              </a:rPr>
              <a:t>My Parents</a:t>
            </a:r>
            <a:endParaRPr lang="en-US" sz="2000" dirty="0">
              <a:latin typeface="Monotype Corsiva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6019800"/>
            <a:ext cx="259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Monotype Corsiva" pitchFamily="66" charset="0"/>
              </a:rPr>
              <a:t>My Brothers and Sisters</a:t>
            </a:r>
            <a:endParaRPr lang="en-US" sz="2000" dirty="0">
              <a:latin typeface="Monotype Corsiva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10200" y="64008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Monotype Corsiva" pitchFamily="66" charset="0"/>
              </a:rPr>
              <a:t>My Friends</a:t>
            </a:r>
            <a:endParaRPr lang="en-US" sz="2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5334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6386" name="Picture 2" descr="Quiet Logisti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533400"/>
            <a:ext cx="3152979" cy="5334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81000" y="1219200"/>
            <a:ext cx="44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Monotype Corsiva" pitchFamily="66" charset="0"/>
              </a:rPr>
              <a:t>Robotics system </a:t>
            </a:r>
            <a:r>
              <a:rPr lang="en-US" sz="2400" dirty="0" smtClean="0">
                <a:latin typeface="Monotype Corsiva" pitchFamily="66" charset="0"/>
              </a:rPr>
              <a:t>to fulfill E-commerce Orders for Fashion Brands</a:t>
            </a:r>
          </a:p>
          <a:p>
            <a:r>
              <a:rPr lang="en-US" sz="2400" dirty="0" smtClean="0">
                <a:latin typeface="Monotype Corsiva" pitchFamily="66" charset="0"/>
              </a:rPr>
              <a:t>Position: Sr. Account Manager</a:t>
            </a:r>
          </a:p>
        </p:txBody>
      </p:sp>
      <p:pic>
        <p:nvPicPr>
          <p:cNvPr id="16390" name="Picture 6" descr="https://encrypted-tbn1.google.com/images?q=tbn:ANd9GcS8gbVf04zXEx7jl_rbkjqoArLwa0h7MY5EMKJIXwnujWSnkf1Sby92qZq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533400"/>
            <a:ext cx="1524000" cy="1220414"/>
          </a:xfrm>
          <a:prstGeom prst="rect">
            <a:avLst/>
          </a:prstGeom>
          <a:noFill/>
        </p:spPr>
      </p:pic>
      <p:pic>
        <p:nvPicPr>
          <p:cNvPr id="16392" name="Picture 8" descr="https://encrypted-tbn3.google.com/images?q=tbn:ANd9GcQ2QxkTZGmR7ue6lX3oJ4iB6BAflE4e8OBGDMWDGShGXJP6YAD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914400"/>
            <a:ext cx="1752600" cy="609601"/>
          </a:xfrm>
          <a:prstGeom prst="rect">
            <a:avLst/>
          </a:prstGeom>
          <a:noFill/>
        </p:spPr>
      </p:pic>
      <p:pic>
        <p:nvPicPr>
          <p:cNvPr id="16394" name="Picture 10" descr="https://encrypted-tbn1.google.com/images?q=tbn:ANd9GcRNYoA9mQD_8Li0y9Ft5Fj6IEu9E2IbPBw1focA_V1ymL72A0ekW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1981200"/>
            <a:ext cx="2411427" cy="609600"/>
          </a:xfrm>
          <a:prstGeom prst="rect">
            <a:avLst/>
          </a:prstGeom>
          <a:noFill/>
        </p:spPr>
      </p:pic>
      <p:pic>
        <p:nvPicPr>
          <p:cNvPr id="16396" name="Picture 12" descr="https://encrypted-tbn1.google.com/images?q=tbn:ANd9GcQ853Cj9u69GBMOInVBpOz_HZ9Dm3Xl01qVqWzuA62IU-6_5BAH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3124200"/>
            <a:ext cx="2447925" cy="762001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457200" y="4267200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Monotype Corsiva" pitchFamily="66" charset="0"/>
              </a:rPr>
              <a:t>Bachelor of Science in Management</a:t>
            </a:r>
            <a:endParaRPr lang="en-US" sz="2400" dirty="0">
              <a:latin typeface="Monotype Corsiva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657600" y="3352800"/>
            <a:ext cx="4876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Your choices and actions determine the purpose and direction of ones life. Emphasizes the central importance of productive work, and the pursuit of happiness. - Ayn Rand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9600" y="5562600"/>
            <a:ext cx="75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Monotype Corsiva" pitchFamily="66" charset="0"/>
              </a:rPr>
              <a:t>3. Rational </a:t>
            </a:r>
            <a:r>
              <a:rPr lang="en-US" sz="2400" b="1" dirty="0" smtClean="0">
                <a:latin typeface="Monotype Corsiva" pitchFamily="66" charset="0"/>
              </a:rPr>
              <a:t>self-interest</a:t>
            </a:r>
            <a:r>
              <a:rPr lang="en-US" sz="2800" b="1" dirty="0" smtClean="0">
                <a:latin typeface="Monotype Corsiva" pitchFamily="66" charset="0"/>
              </a:rPr>
              <a:t>: Career and Education</a:t>
            </a:r>
          </a:p>
          <a:p>
            <a:endParaRPr lang="en-US" sz="28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travelswise.com/Travel-Euro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85800"/>
            <a:ext cx="1905000" cy="1905001"/>
          </a:xfrm>
          <a:prstGeom prst="rect">
            <a:avLst/>
          </a:prstGeom>
          <a:noFill/>
        </p:spPr>
      </p:pic>
      <p:pic>
        <p:nvPicPr>
          <p:cNvPr id="17412" name="Picture 4" descr="http://www.foodieregistry.com/images/FoodiesFeedLogo-purple.jpg?132927708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352800"/>
            <a:ext cx="3008634" cy="2059188"/>
          </a:xfrm>
          <a:prstGeom prst="rect">
            <a:avLst/>
          </a:prstGeom>
          <a:noFill/>
        </p:spPr>
      </p:pic>
      <p:pic>
        <p:nvPicPr>
          <p:cNvPr id="17416" name="Picture 8" descr="https://encrypted-tbn0.google.com/images?q=tbn:ANd9GcRxc4P0iRkEXLrsAxjpoZaRv74_gtY38U06ZvrGvR_8WsVzusj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533400"/>
            <a:ext cx="1524000" cy="229016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81000" y="6172200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Monotype Corsiva" pitchFamily="66" charset="0"/>
              </a:rPr>
              <a:t>4. Live and Laugh: Personal Interests and the Future</a:t>
            </a:r>
            <a:endParaRPr lang="en-US" sz="2400" b="1" dirty="0"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2286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Travel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28956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Eat and Drink Well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33600" y="152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Philosophy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191000" y="1219200"/>
            <a:ext cx="4724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Monotype Corsiva" pitchFamily="66" charset="0"/>
              </a:rPr>
              <a:t>“I didn’t always know what I wanted to do, but I always knew the woman I wanted to be – I knew I wanted to be a woman who was independent, a woman who was in the driving seat, a woman who didn’t need for the man to decide.”</a:t>
            </a:r>
            <a:br>
              <a:rPr lang="en-US" sz="2400" b="1" dirty="0" smtClean="0">
                <a:latin typeface="Monotype Corsiva" pitchFamily="66" charset="0"/>
              </a:rPr>
            </a:br>
            <a:r>
              <a:rPr lang="en-US" sz="2400" b="1" dirty="0" smtClean="0">
                <a:latin typeface="Monotype Corsiva" pitchFamily="66" charset="0"/>
              </a:rPr>
              <a:t>— Diane Von Furstenberg</a:t>
            </a:r>
            <a:endParaRPr lang="en-US" sz="2400" b="1" dirty="0">
              <a:latin typeface="Monotype Corsiva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38600" y="4419600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Monotype Corsiva" pitchFamily="66" charset="0"/>
              </a:rPr>
              <a:t>Speak what you Seek!</a:t>
            </a:r>
            <a:endParaRPr lang="en-US" sz="24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</TotalTime>
  <Words>230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Live, Love, Laugh With Me!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npolanco</dc:creator>
  <cp:lastModifiedBy>npolanco</cp:lastModifiedBy>
  <cp:revision>18</cp:revision>
  <dcterms:created xsi:type="dcterms:W3CDTF">2012-03-24T23:50:38Z</dcterms:created>
  <dcterms:modified xsi:type="dcterms:W3CDTF">2012-03-25T12:30:15Z</dcterms:modified>
</cp:coreProperties>
</file>